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0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6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2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5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6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5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3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5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2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32C9E-99CE-4ED7-AC9F-4CCEBF90C6B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77E85-F4FF-428A-8DF8-D900B7AC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5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report 1 and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7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65" y="0"/>
            <a:ext cx="11337266" cy="6871071"/>
          </a:xfrm>
        </p:spPr>
      </p:pic>
    </p:spTree>
    <p:extLst>
      <p:ext uri="{BB962C8B-B14F-4D97-AF65-F5344CB8AC3E}">
        <p14:creationId xmlns:p14="http://schemas.microsoft.com/office/powerpoint/2010/main" val="18506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438" y="239401"/>
            <a:ext cx="7156362" cy="136088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439" y="1690687"/>
            <a:ext cx="7156361" cy="522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63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00" y="38173"/>
            <a:ext cx="10522436" cy="6819827"/>
          </a:xfrm>
        </p:spPr>
      </p:pic>
    </p:spTree>
    <p:extLst>
      <p:ext uri="{BB962C8B-B14F-4D97-AF65-F5344CB8AC3E}">
        <p14:creationId xmlns:p14="http://schemas.microsoft.com/office/powerpoint/2010/main" val="400787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8" y="592428"/>
            <a:ext cx="11981684" cy="5731099"/>
          </a:xfrm>
        </p:spPr>
      </p:pic>
    </p:spTree>
    <p:extLst>
      <p:ext uri="{BB962C8B-B14F-4D97-AF65-F5344CB8AC3E}">
        <p14:creationId xmlns:p14="http://schemas.microsoft.com/office/powerpoint/2010/main" val="349681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Case report 1 and 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report 1 and 2</dc:title>
  <dc:creator>SADAF</dc:creator>
  <cp:lastModifiedBy>SADAF</cp:lastModifiedBy>
  <cp:revision>1</cp:revision>
  <dcterms:created xsi:type="dcterms:W3CDTF">2020-05-25T01:12:07Z</dcterms:created>
  <dcterms:modified xsi:type="dcterms:W3CDTF">2020-05-25T01:12:31Z</dcterms:modified>
</cp:coreProperties>
</file>